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12" r:id="rId2"/>
    <p:sldId id="303" r:id="rId3"/>
    <p:sldId id="313" r:id="rId4"/>
    <p:sldId id="311" r:id="rId5"/>
  </p:sldIdLst>
  <p:sldSz cx="9144000" cy="6858000" type="screen4x3"/>
  <p:notesSz cx="6669088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398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5C835D4-11F7-4A64-8F1D-76A40A34FE1D}" type="doc">
      <dgm:prSet loTypeId="urn:microsoft.com/office/officeart/2005/8/layout/venn1" loCatId="relationship" qsTypeId="urn:microsoft.com/office/officeart/2005/8/quickstyle/simple1" qsCatId="simple" csTypeId="urn:microsoft.com/office/officeart/2005/8/colors/colorful5" csCatId="colorful" phldr="1"/>
      <dgm:spPr/>
    </dgm:pt>
    <dgm:pt modelId="{BF76725A-4556-40DF-94EA-662618A99A9C}">
      <dgm:prSet phldrT="[Text]" custT="1"/>
      <dgm:spPr/>
      <dgm:t>
        <a:bodyPr/>
        <a:lstStyle/>
        <a:p>
          <a:r>
            <a:rPr lang="en-GB" sz="2000" b="1" dirty="0" smtClean="0"/>
            <a:t>N.A.T.O.</a:t>
          </a:r>
          <a:endParaRPr lang="en-GB" sz="2000" b="1" dirty="0"/>
        </a:p>
      </dgm:t>
    </dgm:pt>
    <dgm:pt modelId="{605B6792-8425-4FCC-88E7-9A0FD7CC86C3}" type="parTrans" cxnId="{7F28E9F7-DA22-4446-949D-0F5C37F35F21}">
      <dgm:prSet/>
      <dgm:spPr/>
      <dgm:t>
        <a:bodyPr/>
        <a:lstStyle/>
        <a:p>
          <a:endParaRPr lang="en-GB" sz="2000" b="1"/>
        </a:p>
      </dgm:t>
    </dgm:pt>
    <dgm:pt modelId="{5CC00217-A62E-4C47-B281-ED2217400362}" type="sibTrans" cxnId="{7F28E9F7-DA22-4446-949D-0F5C37F35F21}">
      <dgm:prSet/>
      <dgm:spPr/>
      <dgm:t>
        <a:bodyPr/>
        <a:lstStyle/>
        <a:p>
          <a:endParaRPr lang="en-GB" sz="2000" b="1"/>
        </a:p>
      </dgm:t>
    </dgm:pt>
    <dgm:pt modelId="{6E731A22-CE0A-4EF7-86E0-BDABAE7BBDD2}">
      <dgm:prSet phldrT="[Text]" custT="1"/>
      <dgm:spPr/>
      <dgm:t>
        <a:bodyPr/>
        <a:lstStyle/>
        <a:p>
          <a:r>
            <a:rPr lang="en-GB" sz="2000" b="1" dirty="0" smtClean="0"/>
            <a:t>HOMEWORK TOPIC SOURCES</a:t>
          </a:r>
          <a:endParaRPr lang="en-GB" sz="2000" b="1" dirty="0"/>
        </a:p>
      </dgm:t>
    </dgm:pt>
    <dgm:pt modelId="{423F0FAF-D354-4CEC-B684-4E75E4A40524}" type="parTrans" cxnId="{96A888A8-737D-489C-A48F-E49D31A2F3C5}">
      <dgm:prSet/>
      <dgm:spPr/>
      <dgm:t>
        <a:bodyPr/>
        <a:lstStyle/>
        <a:p>
          <a:endParaRPr lang="en-GB" sz="2000" b="1"/>
        </a:p>
      </dgm:t>
    </dgm:pt>
    <dgm:pt modelId="{FD4A3BBE-390C-4A72-BD88-218F4BBAE37E}" type="sibTrans" cxnId="{96A888A8-737D-489C-A48F-E49D31A2F3C5}">
      <dgm:prSet/>
      <dgm:spPr/>
      <dgm:t>
        <a:bodyPr/>
        <a:lstStyle/>
        <a:p>
          <a:endParaRPr lang="en-GB" sz="2000" b="1"/>
        </a:p>
      </dgm:t>
    </dgm:pt>
    <dgm:pt modelId="{1597CC91-A65B-4A90-9F18-400CCA012096}">
      <dgm:prSet phldrT="[Text]" custT="1"/>
      <dgm:spPr/>
      <dgm:t>
        <a:bodyPr/>
        <a:lstStyle/>
        <a:p>
          <a:r>
            <a:rPr lang="en-GB" sz="2000" b="1" dirty="0" smtClean="0"/>
            <a:t>LIBERATION OF EASTERN EUROPE / ARMS RACE / BERLIN</a:t>
          </a:r>
          <a:endParaRPr lang="en-GB" sz="2000" b="1" dirty="0"/>
        </a:p>
      </dgm:t>
    </dgm:pt>
    <dgm:pt modelId="{E4CBFB66-AED1-4967-BB82-B37EFBC36649}" type="parTrans" cxnId="{F9F25AE4-11AC-4269-864C-9E20ADF58E27}">
      <dgm:prSet/>
      <dgm:spPr/>
      <dgm:t>
        <a:bodyPr/>
        <a:lstStyle/>
        <a:p>
          <a:endParaRPr lang="en-GB" sz="2000" b="1"/>
        </a:p>
      </dgm:t>
    </dgm:pt>
    <dgm:pt modelId="{9B350FE0-9FA4-43FC-8A98-B37E5F8191ED}" type="sibTrans" cxnId="{F9F25AE4-11AC-4269-864C-9E20ADF58E27}">
      <dgm:prSet/>
      <dgm:spPr/>
      <dgm:t>
        <a:bodyPr/>
        <a:lstStyle/>
        <a:p>
          <a:endParaRPr lang="en-GB" sz="2000" b="1"/>
        </a:p>
      </dgm:t>
    </dgm:pt>
    <dgm:pt modelId="{CABEE814-FC87-4283-A48E-338256A98C7D}" type="pres">
      <dgm:prSet presAssocID="{E5C835D4-11F7-4A64-8F1D-76A40A34FE1D}" presName="compositeShape" presStyleCnt="0">
        <dgm:presLayoutVars>
          <dgm:chMax val="7"/>
          <dgm:dir/>
          <dgm:resizeHandles val="exact"/>
        </dgm:presLayoutVars>
      </dgm:prSet>
      <dgm:spPr/>
    </dgm:pt>
    <dgm:pt modelId="{8D5019DD-4DAE-462C-936C-474ECCC30CBC}" type="pres">
      <dgm:prSet presAssocID="{BF76725A-4556-40DF-94EA-662618A99A9C}" presName="circ1" presStyleLbl="vennNode1" presStyleIdx="0" presStyleCnt="3"/>
      <dgm:spPr/>
      <dgm:t>
        <a:bodyPr/>
        <a:lstStyle/>
        <a:p>
          <a:endParaRPr lang="en-GB"/>
        </a:p>
      </dgm:t>
    </dgm:pt>
    <dgm:pt modelId="{0CAABFBE-9B79-4BBC-A8CC-DAB846E29E3B}" type="pres">
      <dgm:prSet presAssocID="{BF76725A-4556-40DF-94EA-662618A99A9C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7CCB285-5241-4815-AB4A-35FBFF3A4922}" type="pres">
      <dgm:prSet presAssocID="{6E731A22-CE0A-4EF7-86E0-BDABAE7BBDD2}" presName="circ2" presStyleLbl="vennNode1" presStyleIdx="1" presStyleCnt="3"/>
      <dgm:spPr/>
    </dgm:pt>
    <dgm:pt modelId="{2BBC4C93-EE1E-465F-B6A3-1E1EF2188162}" type="pres">
      <dgm:prSet presAssocID="{6E731A22-CE0A-4EF7-86E0-BDABAE7BBDD2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B1587E3A-0615-4717-9D1B-486F8E50810D}" type="pres">
      <dgm:prSet presAssocID="{1597CC91-A65B-4A90-9F18-400CCA012096}" presName="circ3" presStyleLbl="vennNode1" presStyleIdx="2" presStyleCnt="3"/>
      <dgm:spPr/>
      <dgm:t>
        <a:bodyPr/>
        <a:lstStyle/>
        <a:p>
          <a:endParaRPr lang="en-GB"/>
        </a:p>
      </dgm:t>
    </dgm:pt>
    <dgm:pt modelId="{37E86A82-0430-47D8-961E-BB760FBE9C76}" type="pres">
      <dgm:prSet presAssocID="{1597CC91-A65B-4A90-9F18-400CCA012096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08515A49-753A-4AE3-BB8D-0CD56C20B9EA}" type="presOf" srcId="{BF76725A-4556-40DF-94EA-662618A99A9C}" destId="{8D5019DD-4DAE-462C-936C-474ECCC30CBC}" srcOrd="0" destOrd="0" presId="urn:microsoft.com/office/officeart/2005/8/layout/venn1"/>
    <dgm:cxn modelId="{3A5E88DB-ABD8-43C8-9F48-944AB3CE43EF}" type="presOf" srcId="{6E731A22-CE0A-4EF7-86E0-BDABAE7BBDD2}" destId="{27CCB285-5241-4815-AB4A-35FBFF3A4922}" srcOrd="0" destOrd="0" presId="urn:microsoft.com/office/officeart/2005/8/layout/venn1"/>
    <dgm:cxn modelId="{822722CB-46C4-40DA-B2CE-A185C3E1A6D0}" type="presOf" srcId="{1597CC91-A65B-4A90-9F18-400CCA012096}" destId="{B1587E3A-0615-4717-9D1B-486F8E50810D}" srcOrd="0" destOrd="0" presId="urn:microsoft.com/office/officeart/2005/8/layout/venn1"/>
    <dgm:cxn modelId="{36346450-4EA8-4DEC-AAF5-C4D114AECCF5}" type="presOf" srcId="{1597CC91-A65B-4A90-9F18-400CCA012096}" destId="{37E86A82-0430-47D8-961E-BB760FBE9C76}" srcOrd="1" destOrd="0" presId="urn:microsoft.com/office/officeart/2005/8/layout/venn1"/>
    <dgm:cxn modelId="{6DFE154E-7170-4CD4-B005-DF6AE5FA2781}" type="presOf" srcId="{BF76725A-4556-40DF-94EA-662618A99A9C}" destId="{0CAABFBE-9B79-4BBC-A8CC-DAB846E29E3B}" srcOrd="1" destOrd="0" presId="urn:microsoft.com/office/officeart/2005/8/layout/venn1"/>
    <dgm:cxn modelId="{F9F25AE4-11AC-4269-864C-9E20ADF58E27}" srcId="{E5C835D4-11F7-4A64-8F1D-76A40A34FE1D}" destId="{1597CC91-A65B-4A90-9F18-400CCA012096}" srcOrd="2" destOrd="0" parTransId="{E4CBFB66-AED1-4967-BB82-B37EFBC36649}" sibTransId="{9B350FE0-9FA4-43FC-8A98-B37E5F8191ED}"/>
    <dgm:cxn modelId="{F7EB15BB-D97C-4C06-B72D-6DF4BEE155ED}" type="presOf" srcId="{E5C835D4-11F7-4A64-8F1D-76A40A34FE1D}" destId="{CABEE814-FC87-4283-A48E-338256A98C7D}" srcOrd="0" destOrd="0" presId="urn:microsoft.com/office/officeart/2005/8/layout/venn1"/>
    <dgm:cxn modelId="{7F28E9F7-DA22-4446-949D-0F5C37F35F21}" srcId="{E5C835D4-11F7-4A64-8F1D-76A40A34FE1D}" destId="{BF76725A-4556-40DF-94EA-662618A99A9C}" srcOrd="0" destOrd="0" parTransId="{605B6792-8425-4FCC-88E7-9A0FD7CC86C3}" sibTransId="{5CC00217-A62E-4C47-B281-ED2217400362}"/>
    <dgm:cxn modelId="{860CCC06-9369-49CD-9714-773235172E91}" type="presOf" srcId="{6E731A22-CE0A-4EF7-86E0-BDABAE7BBDD2}" destId="{2BBC4C93-EE1E-465F-B6A3-1E1EF2188162}" srcOrd="1" destOrd="0" presId="urn:microsoft.com/office/officeart/2005/8/layout/venn1"/>
    <dgm:cxn modelId="{96A888A8-737D-489C-A48F-E49D31A2F3C5}" srcId="{E5C835D4-11F7-4A64-8F1D-76A40A34FE1D}" destId="{6E731A22-CE0A-4EF7-86E0-BDABAE7BBDD2}" srcOrd="1" destOrd="0" parTransId="{423F0FAF-D354-4CEC-B684-4E75E4A40524}" sibTransId="{FD4A3BBE-390C-4A72-BD88-218F4BBAE37E}"/>
    <dgm:cxn modelId="{3D46CCBB-004F-40AD-8546-5319A7EF0A93}" type="presParOf" srcId="{CABEE814-FC87-4283-A48E-338256A98C7D}" destId="{8D5019DD-4DAE-462C-936C-474ECCC30CBC}" srcOrd="0" destOrd="0" presId="urn:microsoft.com/office/officeart/2005/8/layout/venn1"/>
    <dgm:cxn modelId="{A06A5C5A-A395-43AF-98C2-DB42060216FF}" type="presParOf" srcId="{CABEE814-FC87-4283-A48E-338256A98C7D}" destId="{0CAABFBE-9B79-4BBC-A8CC-DAB846E29E3B}" srcOrd="1" destOrd="0" presId="urn:microsoft.com/office/officeart/2005/8/layout/venn1"/>
    <dgm:cxn modelId="{F3CE09BD-8995-4105-81FB-D6430089A0F4}" type="presParOf" srcId="{CABEE814-FC87-4283-A48E-338256A98C7D}" destId="{27CCB285-5241-4815-AB4A-35FBFF3A4922}" srcOrd="2" destOrd="0" presId="urn:microsoft.com/office/officeart/2005/8/layout/venn1"/>
    <dgm:cxn modelId="{14D6EFED-250D-42D2-8757-497B78D125AF}" type="presParOf" srcId="{CABEE814-FC87-4283-A48E-338256A98C7D}" destId="{2BBC4C93-EE1E-465F-B6A3-1E1EF2188162}" srcOrd="3" destOrd="0" presId="urn:microsoft.com/office/officeart/2005/8/layout/venn1"/>
    <dgm:cxn modelId="{539E541B-A5F7-456D-BF56-C7C1C674F303}" type="presParOf" srcId="{CABEE814-FC87-4283-A48E-338256A98C7D}" destId="{B1587E3A-0615-4717-9D1B-486F8E50810D}" srcOrd="4" destOrd="0" presId="urn:microsoft.com/office/officeart/2005/8/layout/venn1"/>
    <dgm:cxn modelId="{360BB93A-7DD7-4A95-8D0D-41D9A3AC008C}" type="presParOf" srcId="{CABEE814-FC87-4283-A48E-338256A98C7D}" destId="{37E86A82-0430-47D8-961E-BB760FBE9C76}" srcOrd="5" destOrd="0" presId="urn:microsoft.com/office/officeart/2005/8/layout/venn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4921D2-4C10-4807-BB47-8C278AFA18F4}" type="datetimeFigureOut">
              <a:rPr lang="en-GB" smtClean="0"/>
              <a:pPr/>
              <a:t>15/03/2013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 smtClean="0"/>
              <a:t>RUSSIA IN REVOLUTION 1917-1924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5AC5ED-3CDE-475F-8181-42FECE147A1C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124859-F0CD-4A7C-BE37-F5F91AC8758E}" type="datetimeFigureOut">
              <a:rPr lang="en-GB" smtClean="0"/>
              <a:pPr/>
              <a:t>15/03/2013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09" y="4715153"/>
            <a:ext cx="533527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 smtClean="0"/>
              <a:t>RUSSIA IN REVOLUTION 1917-1924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A436A8-AC52-4052-B8C9-C54F8FB31C58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54075" y="744538"/>
            <a:ext cx="4960938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A436A8-AC52-4052-B8C9-C54F8FB31C58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RUSSIA IN REVOLUTION 1917-1924</a:t>
            </a:r>
            <a:endParaRPr lang="en-GB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endParaRPr lang="en-GB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54075" y="744538"/>
            <a:ext cx="4960938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A436A8-AC52-4052-B8C9-C54F8FB31C58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RUSSIA IN REVOLUTION 1917-1924</a:t>
            </a:r>
            <a:endParaRPr lang="en-GB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endParaRPr lang="en-GB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5E8B-3DC3-471C-B357-AB88356E49B2}" type="datetime1">
              <a:rPr lang="en-GB" smtClean="0"/>
              <a:pPr/>
              <a:t>15/03/2013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RUSSIA IN REVOLUTION 1917-1924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0AD32-EEB8-4EF7-946D-0C48487C5CB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41DF0-4498-494E-90E7-C1B8F010B2B2}" type="datetime1">
              <a:rPr lang="en-GB" smtClean="0"/>
              <a:pPr/>
              <a:t>15/03/2013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RUSSIA IN REVOLUTION 1917-1924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0AD32-EEB8-4EF7-946D-0C48487C5CB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1" y="366713"/>
            <a:ext cx="4476751" cy="78009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A9865-99D6-4344-A17E-BA31634E6869}" type="datetime1">
              <a:rPr lang="en-GB" smtClean="0"/>
              <a:pPr/>
              <a:t>15/03/2013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RUSSIA IN REVOLUTION 1917-1924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0AD32-EEB8-4EF7-946D-0C48487C5CB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93DAC-4FE0-4D4A-8E46-50D2A5DB53CB}" type="datetime1">
              <a:rPr lang="en-GB" smtClean="0"/>
              <a:pPr/>
              <a:t>15/03/2013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RUSSIA IN REVOLUTION 1917-1924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0AD32-EEB8-4EF7-946D-0C48487C5CB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8AE96-1ABE-4705-AA41-084E702D7F96}" type="datetime1">
              <a:rPr lang="en-GB" smtClean="0"/>
              <a:pPr/>
              <a:t>15/03/2013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RUSSIA IN REVOLUTION 1917-1924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0AD32-EEB8-4EF7-946D-0C48487C5CB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1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1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DE534-739A-433F-B8A3-9644189ACD7A}" type="datetime1">
              <a:rPr lang="en-GB" smtClean="0"/>
              <a:pPr/>
              <a:t>15/03/2013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RUSSIA IN REVOLUTION 1917-1924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0AD32-EEB8-4EF7-946D-0C48487C5CB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E8EFD-F424-46F4-A7E6-1D637B086958}" type="datetime1">
              <a:rPr lang="en-GB" smtClean="0"/>
              <a:pPr/>
              <a:t>15/03/2013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RUSSIA IN REVOLUTION 1917-1924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0AD32-EEB8-4EF7-946D-0C48487C5CB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AECE5-B98D-4414-BA0D-F2D5E8AFF6FF}" type="datetime1">
              <a:rPr lang="en-GB" smtClean="0"/>
              <a:pPr/>
              <a:t>15/03/2013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RUSSIA IN REVOLUTION 1917-1924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0AD32-EEB8-4EF7-946D-0C48487C5CB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749DC-D3FD-4015-900C-6F060CE642AE}" type="datetime1">
              <a:rPr lang="en-GB" smtClean="0"/>
              <a:pPr/>
              <a:t>15/03/2013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RUSSIA IN REVOLUTION 1917-1924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0AD32-EEB8-4EF7-946D-0C48487C5CB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23162-24F2-4CB0-B098-0CFDB2A0A3B2}" type="datetime1">
              <a:rPr lang="en-GB" smtClean="0"/>
              <a:pPr/>
              <a:t>15/03/2013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RUSSIA IN REVOLUTION 1917-1924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0AD32-EEB8-4EF7-946D-0C48487C5CB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9636D-E4D4-4625-83D3-880E4CE4566C}" type="datetime1">
              <a:rPr lang="en-GB" smtClean="0"/>
              <a:pPr/>
              <a:t>15/03/2013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RUSSIA IN REVOLUTION 1917-1924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0AD32-EEB8-4EF7-946D-0C48487C5CB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1FBCC2-C180-4705-9692-E37FB99A4A5A}" type="datetime1">
              <a:rPr lang="en-GB" smtClean="0"/>
              <a:pPr/>
              <a:t>15/03/2013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smtClean="0"/>
              <a:t>RUSSIA IN REVOLUTION 1917-1924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A0AD32-EEB8-4EF7-946D-0C48487C5CBA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ato.int/ebookshop/video/declassified/#/en/home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 descr="data:image/jpeg;base64,/9j/4AAQSkZJRgABAQAAAQABAAD/2wCEAAkGBxITEhQSEhQVFRUXGB8aFxgXGRwYHxofIhcYFx4YGhoYHCggGR8oIBgXIjEiJSkrMC4uGh8/ODMsNyotLisBCgoKDg0OGxAQGy8mICUvLDQ0LDcsLDQvNDQsLCwsNCwsNDQsLSw0LzQvLCwsLCwsLCwsNDQvLzQtNDQsLC8vLP/AABEIAOEA4QMBEQACEQEDEQH/xAAcAAACAgMBAQAAAAAAAAAAAAAABgUHAgMEAQj/xABNEAACAQMBBQUDCAYFCwMFAAABAgMABBEhBQYSMUETIlFhgQcycRQjQlJikaGxM3KCkqLBU3PR0vAIFiQ0Q1R0k7PC4SU1shUXY4PT/8QAHAEBAAIDAQEBAAAAAAAAAAAAAAUGAgMEAQcI/8QAPxEAAQMCAwQIBQIFAgcBAQAAAQACAwQRBSExEkFRYRNxgZGhsdHwBiIyweEUQiMzUnLxFWIkNFOCkqLCQwf/2gAMAwEAAhEDEQA/ALxoiKIiiIoiKIiiIoiKIvGYDU6CiJZ2vv7YwaCQzPyCwDtMnBPDxj5tWwp0ZgdDWyGJ8zi1mZHu5XrmlrQ4jI6HjbglTaPtSmIb5PbKvQNI/adcZ4YyEwSYgD2mG7VeHiwRUpHg8hPzuA7/AMc+q2dlpMo3Lm2VvFc3hlMu0TAFbCxwQhyylQwcBAZF9490kEADIyDUdi1N+lcwNfbaG8XNwTe262nHrspfDYmTMcXRbVjrthrRl56712f/AEaFmDE7XuTzGe0VfDnNjHLOlRJLjveeoW9FJtiYwfTA3rdtHzcvTutbO3Edm3crYAzNIgwNcAEvk8zpXmyT+1x63flNtjf/ANYR1Mv/APK+d7qRop5DGWjZXYDhOCupGMjy0rvGirj/AKirI9ick1zdT9tNcMiw/wBNIuCXXGqsCDgNjWq/8RVstLCwwus4u8AD+FnC0OOaugWsq47O6nUD6JKSA8+ZlRnPT6XT41XIvietZ9Wy7rHpZbjC1Lz+0KeGZ45IopkVyvHGWibA09xuIMcgj3lB8qttLiokja6RtiQNM1KD4fmfE17HDMXscvX7Kc2d7QbGQfOObduonAQDp+kBMf8AFnyqRjqI5PpKjKjD6mn/AJjDbjqO8fdNMbhgCpBB5Eag/A1uXGsqIiiIoiKIiiIoiKIiiIoiKIiiIoiKIiiIoixdwASSAAMknQAeJoiTdqb8FmaGwjWaXs2ZHkysbngLqseBxSlhgj3VIOj9KxjkiM4hc61/BdX6Gc05qA35R/jzVX7Nvbza0/aXbNJDGw4YB3I3lJ+bh4AdRzZmbJCK2oyKseIxU2GU/wAg2pHZC+faBplu388lzUELqqazjZgzceAGvoOa83s2yzyra23HJHbOZLiVEyWkwUeYchGsa8QQ5ULjOdAa3YXhwpafpZT87+J47u3eM8rDilfWGpl+UWYMgOAGnqTxuVyuDk5Tk3CoTiJB4R3VZgMc+HBHezb6TVIC249/vt1y+bNq40xbj7SPayhbiVQ8aEmCPtWbBdgOHgbsieN356BkHd4SogsfYWxMNyLEjS50+1rXtrc77mVwpoc9wLA7LVztlosesX1GV05fJnOSV2nKDzMs6W6aeQdWA8dM6VVtknP5j1mynOkYLAGFvUwvPkR1Z2WqVYl96KIDxn2ixHwXVtf7K8OzvA7XrNpkd9Lnf9sA8dF8y7S/TS4xjjbkcj3jyPUedd40VYf9RVuf5PNsf9MkI0+bUH/mEjH7v31Tfi5/8pn9x8vyt0G9XBcShFZzyUEn0GapzGl7g0b11sYXuDRvVOO5YljzJyfidTV5AAFgr+GhosNAtDnLgdAMn8h/3fcKzGTbrWc5AOGf2H3UjsGSeKZRaSNE7sFwuqMSQO/GcqfNsZAzgiumnqZmuDWm/IqPr8NpJGOkkFiATcZHLwPareO0J4f9ZjDpn9NArEDzeElnQchlS45k8IqfVBUrbzq6q6MrowyrKQQQdQQRoR50RbKIiiIoiKIiiIoiKIiiIoiKIiiIoii9tbdhtuFXIMj57OMMoZsczliAqjqxIA06kA4ucG6lZxxPkNmNJ6hdVdvtZbSviRLe7Pit86Qrcnh8uNuzBkPx000UVLUNZhkFnyEud2WHVn4nwWTsPrZDZkbv/E+iwttlTR2aP29vNLasAHt5O0KxZBjLZUao+QPsn7NQ2PS09TL+pptd+mvHU+7qxYGJqe9LVNIa+9rgi53jtHvNSSbbtozx20JaWTiJjwVVJJDmRtO9I7aKOHGFAAI1rjmxR0r2P+pwAAG4W81uhwVzI3xPcGsvcm+bgNOTQOd8+xRm0LgxoYrq4hs4sa28YAYgj/d4NSDn/aEda7IaHFcQeJCT1n391pfW4TQgiJu2fe8//IW3dmO3a3jkSOyVCSnaXR7R34SI+NbcaIW7JTwePU8z2YjW10UxikeG2565Xvlnv3+S4KGipJGdI1r3HgBYDkXHzCaQtwUzxXkwwcCNUsY+fUvwyAeY/nUUekdmS49zR6rtH6djtkNjZ1kyHuF29ijbiGEayR7PXJ1M95JMfDTOf/Nai1pOYb2uJXWJZAMny2/2xNaFzSbWsYz3ptlxnpw20kpx+sWAJ+P86DY/29jSVi50hHzGTtlY3w1t1L562gwMshBBBdiCBgHvHUDp8Kkhoqm/6j/nxV4/5P8ABiynfHvT4z4gRp0/aP31Q/it96ljeDfMn0XRBonbfG54LSTxbCD1Ov4cVQuGR7dS3ln3flTGFR7dU3ln3fmyrGraritNrqC31jkfDkPwwfU1k/I24LVDmNvjn2bvBN+5YjgEl/MGKREImBnLNoSPDAONcDvV2UezGDM7QZKKxYvnLaOIi7sz1D1PbknDYW+C3Ny0KRtw44lcdBwpniB5d4sM/q+Nd8NYJZNgDtUBWYO6mpxK52ehHadOyx71E747YFlOvyPCyseOZD+jYHXvIPdkbJPGuDy4uIYFKmsELg21+KYdg7quN0hNhu5n0+/UmLdjeqC8UhcpKo78TY4h9pSNHX7Q9cHSumKVkrdppUdU0ktM/YlFvI9XvrU7WxcyKIiiIoiKIiiIoiKIiiIoiUt9N8VtcwwgPckZ11WLPJpMHPmEGp8hrWieobELnXgu+gw6WsdZuTRqeHqeXeqqmmnJeQTMZ3HelcKxbyOQQBpoFAA6YqPpq7YqBLM0Pbvby5c+HirbJhMYpTDCS06h1878+XsaL3d9LpQLi7uZkTXghSThklwSveYfoo8qQW5nB4fGrbieJ4XTxg08bHOcLj5Rlf7+W/gqpQ4ZX1UhZI5waDYkk7uGeZTVPDc3ESzXTmG2yOFADls6AqpOW0ye0kblk6iqiY56mzn5AnIAa34D1VjZLSURMcA2ngG7idANdo/Zo5arXsCRIp5Ilw6zxg20hYxFuIccQ7RcNGHzwNj6XTStsUApqx1PNlna+8e/FYVcz6ygZVQ6tzLdRzuDcZai+gUHNvrZSExXSXUbqSrJKkN6qkYBDdqokGq40I5fGrUcHqYD/wALOSdQBe+fgB1kBVj/AFKGT+fA08xdp8DbwUFFvy9vxiwghtg5yX4MsemQGd+zyMd1WIHTz6BgVXUvElXIAdMgL25nTzWDsRpom7ELHFutnONgd+Qtfw0S/tHbFzO3FNNJIemWOn3VJwfD9DFmW7R4uN/x4LmkxircLNdsjg35R4fdcJUHUjWpOOlgj+hjR1ALgfNI83c4nrKAK3gAaLWvTQgHVERnhPEvdPiND941rRLSwSi0jGuHMA+aya9zdCu8bbuuEJ8olKgghWcuMgYGA+QNDjSoif4YwuU7QhDTxbl5ZeC7KXE6mmdtRuz7Ct42/IVKuqnOmV7pA6+IJxnwqDqfg3ZO1TyX5O9R6KwRfFT3NLJ2a7x6ce0Kc2btGOYrHH77EKqHQknQAdD4aGqpWYVV0jrSsOe/UHtVno8Xo6lt2PtYaHIgD3uV4Pu8gsDaDPualcZZs8ee9pqw9B1HOpA046DouSqYxFxrv1J4772A03cAlL/NlrAG6mn9xhwJHxDtTjRS2Rw5OcjBwATryrg/S/px0jnabuKnf9TbiB/Txx6jMm3y87WN+WmeST7y6eV2kkOXc5Y/2eA6AeAqPe8vcXHUqeiiZEwRsFgFjsFlkv7WHX9IMspKsp4T7rDUH4HyOQSKt2D4MW0clbNvb8o/+j/89/BU74hxZjpRRx52PzH7D726uIVz2V9JG629zqx0imwAs2meFgPcmABJXADYJX6SppUCpeiIoiKIiiIoiKIiiIoiT9/t6jbJ2EBHymRc8Wh7JeXaEH6R14QRgkEnIBB0VE4hbffuUhh2HvrJLDJo1P2HNVYi45ksTqWYlmY9WZjqx8zUC97nnacr7DCyFgjjFgFmRjnpWK2g3WBu2gDyxxpI4XKh8kKdPnOAe+wAIAOnLnjFSOFfpTVMFV9HHhwvyvrwUZizKk0zjTH5uG8jgOfnopHfe/kt7CGGV2ad045idSZpwSwONO5EJE00AdMeItlOYp8VBH0R6Ab7ZNsNf9x7SVS7mDD3O/dIbf8AaMz2E2HYkBdvXHYRwcXCsbMUYZDgNglOIHRQwLDAyCx1wcVOT4LBWVAqJ26br+LreQyy1UfBiVRTxOiidYO1/C4GJJJJJJOSTqSTqSSeZPjUxHGyNuywADgFHkkm5XlZrxFERRF27DtFmubeFyQsk0cbFdCA0iqSMgjOD4GtM8hjie8agE9wus2C7gFnvDYrBdXECElYpXRS2CSFYqCcADOnhXlNIZYWPOpAPejxZxCj63rBFERREVi9jXjZcLjgvQSMwnzdH2pXlqQk5N1D4OfnFHish974PnkMFar9ZgLHfNTmx4HTs4eI6l0sqNzlNbx74JtFwYiRFGO6jaNkjVmH4DGRpz1NfPsWjmim6OVpbbx5r6B8PMgFPtxuBcdeXAe/slrad5wDA94/h51IfDmCGvl6WUfw2nPmf6fXu35a/iHGhQxdHGf4jtOQ4+n4We4B/wDUrX+s/ka+j4mAKOQDgvmtMSZgSvoe7tUlQpIoZTzB8jkHyIIBB6ECvnymlG2Fy0MgtZmLcWTBIxz2gAyY2P8ASqM+bKC2pD8JFMURFERREURFERRFCb27wpZwl8BpG7sUeccTeJ8FHNj0HiSAcJJGxtLnLopqZ9RKI2anw5lVTsa0a6ulWRizSuXlfGpwvExAHLReEDp3RyFQgJqJvm3+SvLmsw6jPRjTxJyue3M8tFoF0naiQRqYw2RGcEFQdFYkHiJGhJz+Vc/SAP2gMuC7Oif0RYXfNbXnxGls9Atu2r/t5mlKLHkDuqAMHhGToATk5OTk4IGdKzlk6R21aywpIOgiEe0Ta+d+eXhllkoLa201hXxc+6v8z4Cu7C8LlxCXo2abzuA96BcmKYpHQx7Ts3HQe9yVLy7klbjlcu2AMk8gAAFHgAABjyFfUsPw2CiZsxjM6uOp6/RfNKqskqXbT9M7AaC+eQWmpBcqKIiiIoiKIpXdL/X7P/iYf+slc1Z/y8n9rvIrZF9YW3fX/wBwvf8AiJf+o1Y0P/LR/wBo8kl+sqFrrWtFERREURFEWcMrIwZCVYciPy8x5GuKuw+Ctj6OYX4HeOpdNLVy0snSRGx96qe2RJHNntB87zOvP7S4/Lp+dOxStxLCA2CENbH+0hvncnPeetWnDKPD8Uc6We7pd4LvK1st3LznLNBEyvH3HU5VhzBHXJqtT43iE4tJKSOGQHcAArJFg1BELNib3XPec/FXBufvQt2nA+FmQd4Dkw5ca+XiOmfgT10tUJhY6qrYrhbqR203Nh0PDkfXepvaNis0ZjfODggjmrAhldT0ZWAI8xXWohcux7524oZ+ETx6Nw6B1+jMgJyFbHLJ4WDLk8OSRSdERREURFEWE0qorOxCqoJYnQAAZJJ6DFEVG7f2w93cNcHJQ92FOqR50wPrN7zDnqBk8IqDq6gSPsDkPd1ecJoDSw7bh8zteXL1/AWFldSQSrIuVkjOcMMEaYIZWGRkEj1rmik2SHsPopJ7IqmEtObXcPe4qSvLyxdjL2EyudTGHURcXXXBcLnoMeWK3PdA47Wyb8L5eq5Yoa1jej6RpA/dY7Vt2/Zv137Uq7f2zwEnQyvkgdBk8yOijkB5Y6EjuwrCpcRmsMmjU8PzwC0YpiceHQhozdbIfc+80oO5YlmJZjzJ6/48K+qUdHDSRCKEWHnzPNfNqiplqJDJKbkrGupaEURFERREURFEW21uGjdJEPC6MHU6HDKQwODocEDnWL2B7S12hy716CQbhe3t08sjyyHid2LO2AMsTknAAA1PQV4xjWNDG6DJCbm5Wms14iiIoiKIiiIoi9ViCCCQRyI0I+BrRU00VTGYpW3ady2wzPheHxmxG9NOxdq9qOB9JAPRh4jz8RXyvG8Fkw+S4zYdD9jzX0jBsYbXM2XZPGo48wpyyu3ikWWM8Lqcg/yPiDyI8KhWPLHBzdQpiaJkzDG8XBV07vbXW6gWVdCdHX6rDmP5jyIqxQTCVgcF88rqN1LMY3dh4hQe+u3oLco6niuojlUTUlCR2kbnIChlGmT7yo2Dw0lnZF9RXtJh89VcxtyG/d1dfs5JnsbxJo0ljbiR1DKfEEZHPUfCty4yCDYrfReIoiKIq/8AaptjCpZIdZB2k39WCQqftsD8RG4POuOum6OOw1KmcEo/1FRtu+lufbu9ezmoXcfY4kkMzjKRnujxfnn00PxI8KpWK1fRs6JurvL8qw4xWdEzom6u16vymjePZEEyF5e4UBPaDmANdfrDyPpioihq5oXhsed93vTrUFRVE0UgEW/duPviqmvb1YkZmzpy+14AeBP4a9BmrxTU8lTI2KMXJ3e/NWupq2U0Rllyt7sPfgkyeZnYu2rMcn+weQ5V9ew2gjoacQs7TxPH0Xyytq5KuYyv1PhyWFd65EURFERREURFERRF2bH2e1xPDAuhlkVAfDJAJ9Bk+lappRFG6Q7gSs2N2nWWzeGx7C5miAwqyOE1z3A7Bdeugx8Qc61jTS9JE1x1sL9dl7I2zio+t61ooiKIiiIoiKIiiL1HKkMpwwOQfA1y1tJHVwuhkGR93W+mqH08oljNiE57Ov1ljD8jyYeB8PPy+Ir49XUUtJO6GQZjxHFfVaGujq4BM3tHA8E6ez1y0ssHbSQ9rGeHgxkkZ1yfdYAkjHTOowK20Bs4svqPfaozHWExMl2AQ058behOu/Tml6/tnileOTPGrENnqfra6nPPPXNckjXNcQ7VTVO+N8TXR/SRl6dmidfZZtB147dg3ZMS8DYPDxZJljDYxnJ4wOesnhUvQyF0djuVPx+mZFUbbSPm1G8Hjbn6qxa7VBIoixkcKCSQABkk9B4miKh7u/e7necjvTP3F1GE92NNeR4eHP2ix61Xq2cOkJOg+yv+FUwpaQF2RPzHu+wVq7JsRBEkS/RGp8TzJ9TmqBUTGaUyHeqxUzmeV0h3pX3/ANqe7bqefek/7V/n6CpfB6bWZ3UPuft3qZwSl1nd1D7n7d6p7b972knCPdQ4+LcifTl+9419k+E8L6KL9W8fM7TkOPb5KA+JcR6ab9Ow/K3Xmfxp3qMq5KrooiKIiiIoiKIiiLpsNnzTnhgiklPhGjP9/CDitckscYu9wHWbLMMcdAnr2JbHMm0GmYaWyE69HbMYGPh2n3VEY7OGUwYP3HwGfot9O35rqI30iDq845xXlxbv8DK9xGf4px+zXTQnZIj4sY4dwafILyUXF+aX7/ZVxBgzQyxg8i6MoPgQxGD6V2xzxyfQ4HqK0ljhqFx1tWCKIiiIoiKIiiIoi7NkXoilDH3To3l4N6fkTVX+J8M/U0/TMHzM8R+NVPYBiIpajZf9Lsuo8VZ+7mw7uZ0kgUrwsCJGyqgg+PNvAgZ86+d08Mr3BzO9XmvrqWFhZMb3H0jM/jt7E+7zWlkn+m3EZlYAJwr3lJBOMjlzyMtpy64qTqGQt/ivF93v8qsYfLWSf8JA7ZBubnI25b+eXkkjbm+dxK0bxIkYhcSRoMEkgEcJcjuhlLIeEDRzzrk/Xu2xlZvBTBwCIQuFyXkanj71vdWzYXaTRpLGcpIodT4hgCD9xqXVNW+iJQ9qG0uzszCPeuW7L9ggtJnyKKy/F1rRUydHEXLuw2n6eqYw6XueoZ+Onaq+2E6Ru1xIGKW6GVgoLE40UADrkg/s1UawOewRMObzb18Mu1XLF5+ipjzy9fTtTNuvvi9yZC0SCJWbvrIhKgAt30RnwQvDqGIOQRjJCxOIYQKWw2ruIGVsrnLI5am+RFx4mnsu8hoGZNrd3r7ukHebarYlnPvu3dz0J0H7o/8AjVrwfDunnjpW6b+oZk+at9dOMPoSW/tFh1n85pGAr7UxjWNDGiwGQXyxzi43OqKzWKKIiiIoiKIu/Ymx57uZYLdC7tr4AAc2Y8lUePmBzIFaZ544GF8hsPeQWbGFxsE0zDZmzsI0a7Rux75LEW8Z+qAB86RpnIx8DpUc39XV/MD0bN39R58veuq3fJHzK4b/ANoe0JF4ElW3j6R2yiID4EZcfvVujwqmYdot2jxcb/jwWJncdFansR2X2di1ww79xIW4jzKqSi5J159o37WetV7HZtuoEY0aLdpz9B2LpgFm3O9V/YwfKJNt2Y1ZjJPGMZ70Nwx4R5sHI/s6zMjuibTTbhZp6nN+1lqGZcFD7L3/ANowjhFw0idUmAlBHgS/ex8CK6pcLpZDcsseIy8svBahM8KRiu9mbQyk0SbOuT7s0R+YZtdJEOkYJPMerdDzmOrpc2EyN4H6h1Hf7yWYLJMjkUt7w7AuLKXsrhOEkZVgeJXX6yN1H3EdQK76aqjqGbcZ9R1rS9hYc1GV0LBFERREURFEQRXhAORXqsjZW+t3PaxwGQoIlEZ4MhnCqAGZs5ORzxgHXnXyrHI5aSqdCDZuo6j7sr/8PU9NNB0xbd4JBvmB1Dq43zTZuI4ngubBj7y8aeXIEjww3A2PEmuGjPSMdCexb8ZBgnirGjQ2PvmLjuSa6FSVYYIJBHgQcEVHkEZFWAODgCNCrH9lW0uKCS2J70D5XXPzchLLz8GEigdAq1O0cm3EOWSoeM03Q1TraOz79fG6eK6lFKqfapfcV5FEASIYuI4I5yN1HiBEP3zUZiTsmt7VZvhyL5ny24D7n7LLcwWzQSpJIoaU8JUtwNwgY64PVuXSqZinTiVrmNNm77XF/Lgt2Nuc97RY7IGtjqfYWm/2DHs62dInZhLhFDalQWaRxkaEHlyB11J0xsp62SvnBkFtnM20JAsO7rWGEh8swDs2tue0/nNVnvTPl0j+qOI/E5A/AN99fT/gyku+SoO75R25n7Ll+Lar6Kcf3HyH3UJX0BUpFERREURFEUnu7sOa8nWCEDiIyzNoqKMcTsfAZH3iuepqWU8Zkf8A5PALNjC82U/t3b0FtE9hs3PZtgXF19O4IGCq/Vi56Dnk9CS3HT00kzxUVOo+lu5vXz99W17w0bLUm1KLQs4YmdlRBlmIVR4knAH3kV45waC46BetFzZfWWx9nrbwRQJ7sSKg8+FQM/hXziaUyyOkO8k96kwLCyoLdvaPYbfLE4VruWNvMPI6AHy4ip9KuNVF0mG24Nae4A+V1xtNpVAb47I+SXtxbgYVJDwfqNh0HorAeldtFP09OyTeRn1jIrVK3ZcQoaupa017u70J2QsdoKZrMkcJ/wBpbnPvxMNca6r4cuqmNqaN2309Odl/g7kfX/I3sk/a7RR+9W7r2cijiEsMi8cEy+7InjpyIyMjzHQit9JVioYTazhkRwKxkj2TyUJXWtSKIiiIoiKIpTdy44ZuHo4x6jLD/uHrVO+L6MPgbUDVpseo/nzVo+Fqro6kwnRw8Rn5XVg7q3/Y3cL9OIK36rd05+Gc+lUKnk2JQfeaueJQdPSvZvtcdYz/AAuvf6yEN5IeSyYkHhro38QY+orZWR7Ex55rnwao6Wjbc5tyPZp4WXns12qi7QVAwImjZNORZcSrqNNFWTT7Vd1BDM1pc5hDTvsbKH+IJ6eXYDHguF8gRex3+HirirvVaVHb0T8d/ePnI7XhHPTgjSIgZ+0jeWSagsQdea3AD1V4wCPZpA7iSft9lHEVxKbWJTQDUAcgCQB8ANOg+6l87rX0TASQLE8Mu9JW0ZeKWRtfeI18u7/L8a+tfDlP0OHx8XfN3/iy+X41OZq2Q8DbuyXPU6opFERREURFF6ni8/8ATtmiHld368UvLMdvrwoeoL5Of2h0FRDP+Lq9v9kenN3Hs9OK6D/DZbeUj1LrmRRE4+yTZfb7Thz7sIMx/ZwF/jZD6VF4xN0VI637su/8ArfTtu5fSFUZd6+U9vzMl9cuujLcyMvxEzEfiK+iU7Q6nY06Fo8lHPNpLp59tdkrm02hHqk8QUnzx2iH4lWb9yojApC3pKd2rT+D4jxW6oF7OVY1YFyIoid903F9aS7Lk/SoGmsmPPiAJeEdcMMnH6x6CoisH6aZtU3Q2D+rcez0XTGdtuwUjg1LrnXtF4iiIoiKIso5ijK4+iQ33HJ/DNR+K07aijkjdw8s/suqjqHU87ZW6g+wnBix5t6AAD+38ahYPhWhjzftO6zbyssqj4zxKT6C1nUPW6zupGkbjlZpG+tIxcjyBYkgan7zU5FRU8WbGAHjbPv1Vbkq55BZzzbhfLu0XVsS4Md1bOOk8eeeimRUY6a+6zf+eVaMVZt0jx29xutuHO2ahvvcvoKqOrSvn+dy0krEavNI2B4tKzdfjzPrVdq3XmcT7svoWHlsVFGTkLDx+5J71IHYU+vdGhx9IdM5yV4cevPTnpXE6TYF3NcBxtzsn+px8DbrF9baA358eSjGbAJ8K2rv2hs7Q0SApJAJ59a+4UsfRQsYNwA7gvjkry97nHeSva3rWiiIoiKImDcHZIutoW0LDiTj4nB1BVAXIOeh4QD8a4sRnMNM941tYduX5W2Ft3rj3o2s11dzzsxYO7cGeiAkIo8AFxWykgEELYwNBn17/FeSO2nFR9vA8jBI1Z2PJUBYn4Aamt7nNaLuNgsQ0nRN+xfZftK41MQgXxmbhP7igsPUCoyfGaWLIO2jy9ch3La2ncVZm4uwbPZLMkl7C9xOVXBZUOhOFRSxY5LDXrpyqBr6meuALYyGtvxPaTbkumNjWZXVhVCrcvlDeb/XLr/iJf8AqtX0al/kM/tb5BRsn1lXNsLYJ2lsC3t5SYnAHZuUzgI5CMFyMho9M55NmqtUVIo8RfIzMbxfiMx2FdgbtxgFV/tn2VbSgyyIlwo6xN3sePA2D6LxVMwY3SyZElp5+vrZc7qdw0SbeWskT9nKjxuPoupU/cwzUox7XjaYQRyWktI1W/Yu0mtriG4XOYnDadQD3l9VyPWsZ4RNG6M7xZexus4FTXtL2cINo3AQYSQiVOgIdQxI8uLjHpXJhcpkpW31GR7PxZZzts5LFSC0ooiKIiiLwjOleEXFivQbK292Nw7i5toJ+0iVZI1b6ROqjmOEDn51XjjUUQ2C0lwyOmo13rmOEvc4naFkw2/suH07k/BY8fiWP5Vof8Qf0x+P4WxuDj9zvBbNp+za3WCZllmLiNyhPCQG4DwnhC5ODg4yOVcc+NTSsLC0AEW3+q6YsMijeHgm498Ew/5yRf0qf49Kh1Iqt9kWyNHBLIis7IC+MgEsveOAR1Y+lV6paC8nnfxv+VXIfizEmVDqcS/KCQ0ENyIPyi9r2ytrYE3Ol1zR7DnScvlAe0OJQ6Z/StI4VURXLAcOQQ/FxEZAzXS6rgMVx13txyGRzz0HorwMVpumL+lJaMiz5hmBe2QDbD6rm3M3uVs3hsYxBNIOJCIicA5wRHy1znH8udc1PBtva0ak6dZ0VYi+PK7pv0zGsLCdkGzr56kG452y4KrBX27TRYL0KfA15cJYrph2dO44khlYeKxsw+8DFYOmjabFwHaFkGOO5aJYmUlWUqw5hgQR8QdRWYcHC4KxII1XkMZdgijLHkB9/oMa56CjiGi50XoaSpqx2aIjxy30NseXzbtNJjqMW+QOXJnFckk238rYi7rFh/7fYFbWsIzuum3vdkQYIhuLxwB+mdbePPiEi4mx5FjWt0dbJq5rByBJ7zYdoCy+QbiV3N7TbhFKWcVrZof6GNS3POpbIJ6Z4ep8sahg8TjtTOc88z780MztwS/tTei8uMie6lcHmpchTz+guF6npXbFRQRfQwDsz79VrL3lRIK+VdOawsVdHss9pIfgsr1+/wC7DMx97wjkP1vBvpcjr71VxbCNm80Iy3jhzHLiN3Vp2Qyk5OWvdT2cm4vbi7vFxB8olMUR/wBr862GYf0fgPpfq+9lV4t0UDIYT82yLnhkMhz8uvQ2G7i4q3wMaCqyuhe0Rc99YxTKUmjSRT9F1DD7iKzZI+M3YSDyXhF0kbZ9kezptYhJbt/+Nsg/syZAHkuKloMcqo/qs7r9RbxutToGFJO8Psl2iO+ky3fCAo4mKPgclAkJUAdBx1K02OUujm7HiPDPwWp8DjvukLauxbm2OLiCSLoC6kA/Bvdb0NTMNRFMLxuB7fZXO5jm6hcAFblisuA+B+6vLhLFeFT4H7qXCWK8r1eL6T9mV8h2XacTKpEfDjiH0WZM+vDn1r5zWENqJBf9zvMqXjje5oIBTLJfwqMtJGB4lgPzNcxe0albGwSuNmtJ7CtEm2LYgjt4eX9Iv9tY9NH/AFDvWz9FUf8ATd/4n0VF/wCcsPg33p/frPaHFaejfwPcmXZKEQRKRgiNQR4EKARUHJ9Z618qrWltRID/AFHzXYXOOZx/j+wVqDGg3AzWDqiZzdhziRwubKM2+Va2nXI1jcDXUngOg863wvMcjXjcQe5b6Bj/ANTGWgmxG7mqjBr7QrymLZG/G0LaJYILgpGueFeCNsZYsdWQnmSefWuGbDqaZ5fIy5PM9XFbGzOaLBb5faHtVjk3knosa/gEArEYVRj/APMd59V7070vX15JNI0srF5HOWY8ycY6fAV2xxtjaGMFgFrc4uNypPYW9V5aDhglIT6jAOvorg8PpiueoooJ83tz46H31rJsrm6J/wBg+15ieG5slkwMlrca4HXs2z9/EKhqjAgM45Ldfr+F0MnvqE77F3+2Vc8IWVI3P0JlEZz4ZPdJ+DGomfDKyG92kjiM/wA+C3NkYU1pDGRkKhHiAKji5wWxe/J0+qv3Cm07iiPk6fVX7hTadxRVz7Ud+47NWtrYI10R3mwCIQRzPi5HJenM9AZvCsMdUESS32PP8cT2DlplkDchquT2lbs3gT5bZXFzjhBmhWWTTTWSMBuXivqPCtuF1kBd0MzG8jYdx+xXkrXWu0qpv84bz/e7n/nSf3qsn6WD/pt/8R6Lk6R/FC7wXhIAurkk8gJpMn04q8NLABfYb/4j0Xoe871ObN2bt2f9F8vIPVpJIwefJpGUHl0rkllw6L6tjuB8gVmBKVJXGxb6A/6dtZbbTJT5TLLJ/wAqM5PXrWhtRTy/yINrnsgDvKz2XD6nLhuttpBgfKNqXDEZBeZraNgRoyrl5GXqDlc1tZTOl/ZG0cgHHq3C/evC8N3lQO0N4bmbIaWVUIwYxLMykZPMSSMTzxqeldkdJFHmGi/Gzb+AC1OlcVy7M2hLbypPC3BIhyrYBxkFTowIOhPMVtliZKwseLgrBri03CY//uZtb/ez/wAqH/8AnXD/AKPRf9Pxd6rb+oeufaO/20p4nhluS0bjhdeziGR4ZWMEehrOPDKWN4exliOZ9V4Z3kWS1XetKb9hR4gTONcn72J/nXxjF3B1dMf9zvNfV8GBbQxDl5rv4RUcpO5Xj6Amll5daf8AMiD+km+9P7lWjoWr5j+tk5K49hbvWjwqzQq7ZYMWJfvKxRscROBlToMDyFOjZrYdy4zSwEk7DbnkPHJQftJ2FbxwxyRQRITJwuUjVSQUY94qNRlRz8a4cQbaMEcVZfhuOITOZsj6cshuI071XhgXBAAGmNBUNtHVXQi7dlIUfIfCvuUDw+JrhvA8l8ZeC1xBWVbViiiIoiKImn2Y7QWHaUHGcJJxRP4EOpUA56cXBUdisRkpXW1Gfd+LrdAbOUBtWwaCaWBucTshz9liM+owfWu2GUSxtkG8ArB4s4hbtk7curY5t55Ytc4ViFPxT3W9QawmpoZv5jQezPv1XrZHN0Kedj+2W9j0uI4px4j5pvUqCv8ACKiJsAgdnG4t8R6+K3NqTvCsPZ2+i7Qsbt7IPHPFE2FcKSGKMUIwSCCVIB8uVQsuHmkqI2zWLSfC+a6BIHNJavnOeQtxMxLFskknJJOpJJ1JPjV4aALAKPz2s19eWvuL+qPyr5o76ipRIm9G7Ww7PivLuEDtHwFHGwLEE4WNTw64J1GPhUvS1eIT2hidoOWnXqtTmsb8xShce1S3gyuzdnxRDo7qqeAyUiGvIfT6VJtwWWXOplJ5ZnxPotJqGj6QlDbW/W0brIluXCn6Efza/A8GCw8mJqTgw2lhzawX4nPz+y1OmeVAW1s0rrGmryMFHmzEKM+prsc8MaXHQC/csG3c4Jr9qt0G2g8S+5bxpAvwVAT8MMzDryqOwhhFMHHVxJ7z+FsnPzWShUmtCKIiiIoi8Y41ry9syvQLq/8AYG6lstpbiWIcYhTjILDLcALHQjrnmK/M9fi1RLWSvY7Jz3EabybK2QVM8bAxrzlbeVXrKNSCQOfPOn7WasYO4q8bFhqUhrvVcueDud7u6jx0zkEeNTYw+K981TP9fqsxl3fkL6p/+hx/0cX7o/u13KCsFnsAgfKIgf0dw+eWhkxc9PKYf41ovVyb+W3HYzeKgOP2WBP4ZrlrW7ULlKYLL0dazncd49VTtV9X9I9/DwSyL4McfA94fgRX134eqenw+M7wLHsy8rL5VjNP0FbI3nfvzWippRaKIiiIoi9BI1BII1BGhB8RTrXoNk6b6x/LLeDa0epYLDdgD3ZlUAOfAMvD/B1NRNCf08rqR27NvUd3Z6rolG00PCSqllzIoievYztUQ7RWNj3bhGjPhxe+pP7rL+3UPjcPSUu0NWm/2Pr2Lop3WdZKW8Oz/k9xcQdIpHQZ8AxCn1GDUnTS9LEyTiAVrcLPsvq+19xf1R+VfOXfUVJKk/bztbjuYLZTpEhdx04nIwD5hVz8Hq1/D8GzE6U7zbu/PkuSpdoFV9WBciKInD2c2SrJJtGfS3shxn7chBEca+eSD5Hh8ai8TkJaKZn1Py6hvPvmuiFv7juSre3byyPLIcvIxdj5sSx/E1IxsbG0MboBbuWlxubrTWaxRREURFEXVsqz7aeGH+kkVPRmAJ9ASfSovG6sUmHTzf0sd32sPFboG7UgC+jN4LnsraVhphCF+J7o/EivzVRx9JUNbz8s1a6GLpKhjefgM1Tm15+zglbwQ4+OMD8cVd4G7cjRzVurpeip3v4ApI3CtDLtKyjHW4jJ6aBwzfgDVlXzZfYtEUVEeC8dek0QdR9qNuBz6rJAP2aIpC5gWRGjYZVlKsPEEYI+414QCLFZxvdG8PbqDfuVD3Vu0bvG3vIxU/EHH8qq72lri07l9NjkbIwPboQD3pU3ot8SK45MMH4jl94P8NXn4Mq85KY/3DyP2VK+LKWz2TjfkezMe+ShqvqpyKIiiIoiKImLc7eBLZnhuE7W0uAEuI9ScdJEwdGU65H54I4a2lMwD4zZ7cwfseR95XW6J9sjotW9u7jWci4btYJV44JgNJEOvw4hkZHmD1rKjqxUNNxZwyI4H0XkkeyctFBV2LUt9jdtDLHMnvRurr8VYMPyrCRgkYWHQgjvWTTY3TT7W41N78pj1juoI51PxTgx/AD61HYOSKfo3ascR43+63zD5weK+jLY9xf1R+VUh31Fdq+Wd7Nqm6vLi4zkPIeH9Qd1P4VWvoVHB0EDI+A8dT4qNldtOJUTXStalN29hS3s6wRYGnE7t7saDm7HwH4nFc9VUsp49t3YOJ4BbGMLzZS+922oOyj2fY5+TQsWaQ87iTkZDjoNQPLHQCuWip5Ns1E/1u3f0jh6/wCVnI8AbLUqVJLQiiIoiKIiiJz9kuzTLtBZNeGBC5P2iDGoP7zn9ivnv/8ARcREGHCmGshHc3PzspCgju8u4Kx/aFeYjjiHN24j8F/8kfdXyjBorvdIdwt3/hXPA4byOkO4W7T+PNVDvzdcMATq7D7h3j+PDVxw5l5drguj4hm2KYM/qPgM/Oy7/wDJ92T2u0+2IPDbxM2enE3zag+jOf2am1Sl9LURQ28a8AiueXyeTif+rYGOTP2VVu0P9UKIpmiKq/aFsplvAyKW7dcgKCSWUYYADyCn1NQtdCelu0XurrgdW00lnm2wbZ8DmPuEgbXtzNEQoyR3lJ01HQfEZHTnWWF1Zoqpk3DUcjqurFaQ1lM6IDPUdY92SgDX2Nj2vaHNNwV8rIINivayXiKIiiIoiKImbdredY4ms7yM3Fm5zwZw8TZz2kLZ0OpyuQDryy3FH1VGXvE0J2ZBv3EcD6/i25klhsu0XVtHcdnjNxs2T5bb9Quk0f2ZI+ZPmo18Ma1hFiIa7o6kbDv/AFPUfXvWTob5szSeRgkHQjQjw8j4VJrQRZNG2pTPsm0lPvWsslsx6lWUTRnyAAZR8KjoGiKtkb/WA7tGR9V0H5mA8Fd2/wDtb5NsqaQe80QjTGhBcBAR8OIt6VVMOg6asa3de/dn+F1SGzSV80cqvijdU2bH3JkaP5TeuLO159pJ77+UcfvMSOWR8A1Rs2ItDujhG2/gNB1nT3uW5sO92QWW296Y1gNjs5Ghtj+lkbHa3HLVyPdX7I5jwHdpBROMnT1Ju/cNzer1/wAo+UAbLEpVJLQiiIoiKIiiIJry9l6rw9lOxvk1oHkUpLcEOeIY7vKNM4xnGvCdcua+FfG36ytrTMGExgWbbPLeSNRfmFMUT4wzZBz3qF3rvu2uXI91e4vwXOf4i1cGHQ9FTtG859/4svoWGwdDTNB1Off+LKqd97zjn4ByjGPU6n+Q9KtOHx7Me1xVXx+o6Sp2Bo0eJzP2V2f5POxBFYPdEd64kOD9iMlAP3u0/Cu9QStWiLCaJXVkYAqwIIPUEYIoirvaW+dxag2fADNDhGlkPFxrjuSBQBksnCSc4DcQwcVxVVWYjsgZqcwvCG1beke/K9rDXxyHilXbu1Z2jg2kHZ57Kf5wFiA0chGDw+6gJBiPCBowzmpz4aqW1IkppbXcNbe+vs5rnx6gFI9rovoPmPd+3LJbN4bdBIJYdYLhRNEfJtSvkVORjppVVr6V1NO6Nw3q14RWCqpWu3jI9mh7R43Ve7esuzlJHuvkjyPUfz9T4VevhTEumh/TPPzM05j8Kn/EmH9BP0zR8r/A7+/XvUbVuVaRREURFERREURdFhfSwOJYZHjccmQlT8NOY8joawkjZI3ZeARzWTXFuibDv4JwF2jZ29307QDsZfjxp+QC1G/6YYjemkLOWo7j+Vu6YH6goLYknFBeW5xmSESLn68Ldpp/+oz11zi0kcg3G3Y7Lz2V5GciFZHtp2wgNhasONFInmQHHEvuKuRqMjtRnpUFgcDiJZRkdAfH0W6dwFgUqLvxDD/qOzbWAj3ZJc3DjXIIZsEHn1PTwqSOGySfz5nO5DIdy1dMB9ISvtbas9zIZbiRpXPVunkoGijyAAqQhgjhbsRiwWpzy7VcdbVgiiIoiKIiiIoiZ/Z3u58tu1VhmKLDy6ZB17sZ/WIPorVDYxV9HF0TdXeX5070J2Rca7l9HdiDiPGRzbz8qqO1q5bRFcth3DM+iXNrboQTuSF7Jz1UafEryNcs9FDI25GfEKToccrqeXYBu3+k7hy39xsqP297Kb6O4ReJJlnmCCRdDliSWZDqMAMxwTgA61t6PYAG5aRVtneTfMk/5X0rsuxSCGOCMYSNFRR5KAB66V4ti6qIiiKvvapsfSO9Ue4BHN+oSSjn9VmI+EhJ5Vx1sO3HcahTWB1nQVGw7R2Xbu9O1JmybtI3IlHFDIpjmX6yMMN6jRhjqKjaOpdTTNladFa8RoxV07ot+7r95L3ZVq6GbY8h4pImM1k2R84hHE0a9O8vfAH0g3hVzx6lFdTNrYdd/l+O5UrBK39FUmOTJpyPLn2eV1y7y2NvGhtH4ri+kwI4YTkQtnQuwzxPz7g6E5wCGrkwPBp43Cre7YA3nT8jju4XK6saxqOpb+njbdvHf2cPNIV9ZyQyPDMvBIhw65BwcA4ypIPMcqvVJVR1Me2w8j1qpyRujNnBaK6VrRREURFERREURFEW22uWjYOvMZ0PIggqVOOhBIPkaxewPGyVk02Kmt+tsC6vZpVOUGI4z04UULkeRIZv2q5MPg6Cna066nrPuyzmdtOUBXatSKIiiIoiKIiiIoi22ts8rrHEpeRzwoo5knp4D4nQDJOlaaidkEZkfoPdl6Avo7cXdpNn2oTRpD3nb6zkYOPsjGB5DxNUapnfUSlztT4cl61wA6U/9o+6YHBxwjVjqa0C177ke14b0Y+o5lZCUqo4tc/lXmzd2SzExjiHSZ377KI2aqz3bSrrFbZRM9ZmGJGH6i4jyOskoPKsHuJyK300TGjbbvTHWC6kURFEWu5t1kRo3UMjqVZSMhgRggjqCCRRFTU27UkU80DuqRwAOZ5SAOybi4HOuWY8LLjqyHkCKizh0ss+xENVcafHYW0ofMfnGVt5tv8AU9dlHbWEu0+xj2bDIyWQPDdOeB2IHGEQ6cOoHCvvDu54Rk1fMPgjwqHYqX/Vb5de/wC+63FUysqHVkzpWttfPL33rZuqUSxZ7NeCdcresc9supwVP0Ijg54QCCNToTUR8UvrQRY/w91vfvdkpf4djo3y2lHz7gdP88Acu2yWN5LZCoYaSD3fMeB8ueD0PrXB8KmtE5/Ti7P3XyHLP+rh45KT+KRSCEOlNpP221535ewlpTn/AM9PKvpEcge3aH56iqERZe1mvEURFERREURFEWUUbMwVQWZiAqgZJJOAABqSTpivCQBc6L0C+QXs0TIxR1KspIZWBBBGhBB1BHgaNcHC4NwhFsisK9XiKIiiIoiKIiiIA6dToPjyArXLKyJhe82A1XoFzZXf7J9zUgQ3U2DOcqcHIjXPujxY4BLeg65pNZiZrTtN+ncPuefscTjG5kw2mn5BqeJG739wrFDfTI0GiiuK37R2rYHX/iuGQ+ke/fchsjTm7c/Lyr0WOe4Lx2035R9bteSjdt3DKEghx20h4EJGeE4JaQjPuooLYyMnAzlhTaIG0d6dE17xE3RupUts6xSCJIoxhUGBk5J6lmJ1Zickk6kkk1oUpoumiIoiKIiiJb343Uiv4VDqGkiPFESSudQWjZl1VHCgEjONCASorfTVMlO/bjNivHNDhYqr7vacrFV4fk4hbCQoOAQsDyAH0gfpa555wartZUTyTF0pN19AwympW04MIuHDMnU8QfTRT2xdlNe3Ud/bSC3uI2VbwYysyEHvBeXE3CAynTkeYGbLQYx0tG6nmbtW05H01Phocqji2GikqA6M5H3ZcntH9nvZA3VoCUGssepK/bX7PiPo9NNFncBr4o2ClcA3gdL33HnwO/TXWCxBskzzM4lx33VVXNvnvL735/48asckZvts13jj+eB7DlpHRyWyOi4wfQjmD0ryOQP01Go3jr99WS6F7WxeIoiKIiiIoild0v8AX7P/AImH/rJXNWf8vJ/a7yK2RfWFt31/9wvf+Il/6jVjQ/8ALR/2jySX6yoWuta0URFERREUReqCSAASScAAZJPgAOZrTPURwMMkpsAhIAucgrC3V3VEOJZwGl+ivMR/2t59OnUn5vjOOPrnbDMoxu48z6Kq4lipm/hwmzd54/jl38BZe6+y5WPa8RROnUOfh1Hnz8DUfQteDtg2Hn74ru+H6KZx6RxtHw4n3v7OKZFl1JcYcaBfDzHiPP8AI6CXGeQ7VYZLxnpH6/tH3WjaF6lvE80pxgZOmT4AADUsTgADUkgCvcj1BYAOj5vd4LVu7YvrczgiaUaIf9inNYhjTi5Fzk5brhVA1OdcruhiEbbb1N1ityKIiiIoiKIiiJJ3+3RM4NzbKBcD31GB2ygYxrp2g04WPMDB0wV5qmnErefvJSWG4i+kf/sOo+45+e/davNi7Tkt3WWE8JGhBB111VwdeY1B1BHQioNr5IZL6EK7SQQVcGyc2nMH7jn7KubYG24rqMPGRnA40zqh8D5aHB61PwztlbdqodbRSUkmw8ZbjuPveNyQd+fZlxlp7EKrc2g5Bj4xnkp+ycDzHI2zDcc2AI6jTc719dVCz0gd8zNVUN/YkMUkVkkU4IIwynwIP5GrI5jJQHtPUR7sRy+6jw50Zse5cDQOM5BIAyWAyAPE/VGo56ajWtTp+iymsP8AduPoeR7CV0NIf9PcsAa6F6ii8RREURSO7c6x3lrI5ColxEzMeQAlUknyABNaKppdA9rdS0+RWyM2cFs3ruEkvbqSNgyPPIysORBckEeWKxo2llOxrhYho8kkN3FRVdK1ooiKIiiKQ2PsWa5PzS93OC7aKPX6R8h64qDxLH6ajGyDtO4D7n2Vy1VbDTD+Ic+G/wDHarD3d3ZitsFQZJToXI1+CD6I8hqepOlfPq/E6iuftSnLcNwVWrMQmrHbAybuaPvxPsBWFsPdk6PONOif3v7Pv8KxgpCfmk7vVTWF/D5ylqh1N9fTv4Jg2ptKK2jMkrBVGg8SeiqBzNd0kjIm7TsgrtS0slQ8RxDPyHoqp2pvnO1wLkEIsYPAraqF5njwRnOAT8BjlUOa6Uy7TeqyuAwSlbSmOXrLuBG8X0AT3sG3lumS8uVaNcAwwNzB6zSdeLoqnHCNT3mwk7tkgZW5KhspxG9xvtG5z5dW72Ez14tqKIiiIoiKIiiIoiKIkTfbcntC9zaDEp1ki0Al8WXosn4NjXBPEOSqpRMLjX3qpfDMVfSHYdmzhw5j0SBszaMkMgkiZkdTggggg9UdG1HmpGR5GoUGSB/Aq5EQVsO5zT77D7Ks7dvfeGfEc2IpTpqe4x+yTyPkfQmpenrmSZOyPgqlX4HLT3fF8zfEdfqO2y6969z7a+X51eGQDCyrow8j9Zeeh8TjFTtFiM1IfkNxvG78FV2WFsgzUFuJuebJJHYiR5GwGXlwKTwkA6ji948x7vPFdVfiQq3gjIAZDz9OxRs1M9gyFwufb/s5sbklwhgkPN4cKDz95CCh1OpwCfGtdPWTU/8ALdlw3d3pZamzuGRzVe7Z9lt9Ecw8Fyv2SI29Uc4+5j8KmoMcacpW25j0/wAraJGHkk6+sZYTiaKSI8vnEZPuLDB9KkY8QppNHjty87LYGk6ZrnBrsBBzC8RXq8RREE14TYXK9WHajxz8NfyrT+oi3G/Vn5XXuyVJ7t7Ka8uEtlZY2fPCz8iQpbhwOpx1xXNWVkkMLpGR3txNvU+S2xRte4BxspXbe6iR2MdyrOzrM0VwrcgSAyMFA7o0KniJ1PPpUJgmKHE3ubUDqbu55b+2+hUri+Gige0MNwQDfz98LKY9lME0rvEFbsSR85wngRuWC3LLd0Y8QPjWn4ooWSbErSA4ZEcRuNuX35Kp1+FOrS1zMiMieX43davPZWxooBlRl+rHn6eFVyKnZHmNeKlKDCoKMXaLu/qOvZwXBvHvbBa5XPaS9I16frnkvTz8qwnq2RZangrNQYTNV/No3iftx8uaqrbu2ZLiQyzN5KByUE6Ko89PM6VCySSTvz7lc4KeCihs3IDUnfzKbdx9y2LLdXicIBDQwtzzzEso8eqofd5nvYCy1JRiL5nfV5Kp4ri7qkmOPJnievly7+VkV3KERREURFERREURFERREURFESxvbudFd/OIeyuAMBxqHA5JIv0h4EYYdDjIOmaBkws7vXbRV8tI/aYct43H881Ve0bCa3fsriMxseWdVfzRxow8tCOoFQc9K+HXTirtQ4nDVj5DZ3A6/n3dTmwt8poMRSFpIjodcug68DEj4YJ0yMEYrfTVro8n5jxXJiODRVHzR/K/wPX6jxVm7H23bXA+ZkUkD3fdYfsnXHnyqWinjk+kqpVNDPTH+K23Pd3rtkgVuY9RW8PIUbJTRyajPiud7M9DmtolG9cT6Bw+k3XPNCQDxDQc+orLbaVzmnlb+0qiZ7SGUl2iTLEt7oB1Jb051VzWTMkc6N5FydCQvr0OG04gZHIxpLWgXIG4Kw9zdxNnT2cck1sjMS+oLKSBIy68LDPKp6irqowgmV2f+48etU/GYIo6tzGNAAtlbiAVlvPuDs2GNXjtlB48HLO30WPJmI6V5W19WGC0rtf6jwPNU7H5XwU7XRHZO1bLqPolXaO79uIJhHDGrGNsEIM54dMHnzArhgrpf1Eb5XkgOacyToeaqsGIVBmYXvJFxlc21Vd7M2Pc3GOwgllzplEZgOmrAYHxJr6xLPFD9bgO0K7iNx0CZbDca+hkjlke3tWRlde2mXOVYMCEj4mOoGlQ9Xj2HsaWOde4Iy/Nl202G1UpvGwnsy7043N/Cbm4SKFbmK54cxMCoLhg4OMZID8RxpkNXzqGtdT1JfTnXTdqr1Jh3T0Ubas7JZv1y/xbjotW3dqrAFW9uezKYMdnZheJCCCuQPm4sHBHEWPhUxSYRiFe8SSGwve/vXxUPNiWH0bDFTR7RIttHu6+7ZXTd+0mW5hXsB2OVAkOctxY7wU/RHgeZGOVR+LumpJ3U+lt/EbiF1YJhlPPEKh52uW4dfE+HWly0t5ZpOyhR5ZDqQuuM5PE7HuoDg6sRk8snSomGnkmOXep+rxCCkb85z3Aa93+ArO3S3Hjtys0+JbgcuqRf1YI1bGnGdeeOEEipuCmZCMteKpNfiUtY75sm7m7vyeab66FHooiKIiiIoiKIiiIoiKIiiIoiKIue/sYpkMUyLIjc1YZH49fOi9BINwq4237NpUYvZuJEP8AspSQy+SS68XkH11OXqPmoGPzZl5KeoseliymG0OO/wDPbnzSdMHikCSo8Mo5K44W0xqhGjgZHeQkedRktPJCbkdqs9LX09W2zD1tOvd/kJj2Vvvdw4DMJlHSTU+jjX1Oa2x18rNc1y1OCUs2YGyeWndp3WTXs72iWzD55XiPw7RfQqOL+Gu+PEY3fVkoOf4dqGH+EQ4dx8cvFdm8O8Nu9lcmGZGYxMqhWHECw4AccxqR0rc+ojMZLTuXFBh87ahjZWEAuG7LXjoqjqur6Arj3DiK2EAPUM370jsPzqw0YtA1UDGnB1dIRyHcAFlvkmbcHwcH8CP51jWj+GOtUz4kZtUd+DgfMfdI7DIweVRaoYNswou73hjChbrajEgaxQI7Hw4WKBY1YYwQc4qwwYFiFW0SE/K7PW2vcfBfdIcdoI4mvigFyAbnmN17nyKgpd77CP8AQ2csx+tcS8GvnHCMMPi1S9P8HxjOV9/H08lzz/FFU/Jlm9Q9b+CltkbwNfW0rCOKGa0kWWMQpwjs2IU6ZOSrKrFj0xXB8RYQyjjY+HQefvyXTgOIumqHRzm4eLZn3zHaoDfvY7S3yvaxtJ8rQTqkYLEMe7ICByw4JJOg4udWLCsXh/RNdK6xGVt/LLw7FAV1G+GodHwPs/dNe5fsruQC15J2KNzijIZz8ZBlU8+HiOORBqBxiaDEJWv2LbOV956+rO2e9dtBWVFHG5kbvq8OpWxsvZcNvGIoI1jQa4HU9SxOrE9Sck1wgACwWhzi43cbldlerxFERREURFERREURFERREURFERREURFERRFz31jFMhjmjSRDzV1DD7jRBlmk3afs0gbJtpZID9VvnU+5jxj4BwB4VyS0UT91upS1NjVVDltbQ55+OvmljaG420IieGNJ16GJwrcuZSXhA+AZuYrjfhrv2uUxF8SRn+Ywjqz9Ev31nNGQJYJ0wcktC/CABxZ4wpTTAzg6Vzmjmb+1SDcYo5LAP77jnvC5hexZx2iZ8OIZ+6tBhkbq09y7o6qCT6Hg9RCvHc/AsrYZB+aU/eM/zqfphaFo5KhYo69ZL/cfDJeb3Y+TNkgYKn+ID+dYVg/hdyq+PtvQu5EearuTaEK6NLGNcauo18OflUWGOdkAqIylnf8AQwnqBVd7U2HcS3Uwt7eeUF8gpE5HeAbVguBq3WvpGFYpBFQxtmdZwFrWN8iQNx3WV6oYJv07A9tiBbPlkpzZHsm2lMfnEjt18ZHDH0WPi/Eis5viGJv8tpPXkPuV3NpjvKsHdb2Tw2xZpbiaVnRo3CEwqVbGV7hL9B9MfCoOuxOWrbsPADeFl0xM6I7TTnxT1s3ZkFuvBBFHEvMhFC5PicDU+ZqOAstjnFxuTcrrovEURFERREURFERREURFERREURFERREURFERREURFERREURFES9vh+hk+C//ADFFiVUW8nuJ/Wf9j0Xo0WG7n0/T/ur0LJuquPdj9FF+oPyovSp6vFiiiIoiKIiiIoiKIiiIoiKIiiIoiKIv/9k="/>
          <p:cNvSpPr>
            <a:spLocks noChangeAspect="1" noChangeArrowheads="1"/>
          </p:cNvSpPr>
          <p:nvPr/>
        </p:nvSpPr>
        <p:spPr bwMode="auto">
          <a:xfrm>
            <a:off x="0" y="-1041400"/>
            <a:ext cx="2143125" cy="2143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9460" name="Picture 4" descr="http://4.bp.blogspot.com/-3D1pJVhRBzo/TxAXDgFmg1I/AAAAAAAAAQA/Xx7nmCof808/s1600/b_20100401134323Flag_of_NAT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9632" y="0"/>
            <a:ext cx="6624736" cy="662473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56138"/>
            <a:ext cx="9144000" cy="6617196"/>
          </a:xfrm>
          <a:prstGeom prst="rect">
            <a:avLst/>
          </a:prstGeom>
          <a:solidFill>
            <a:schemeClr val="bg1">
              <a:alpha val="3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CONTROLLED ASSESSMENT:</a:t>
            </a:r>
          </a:p>
          <a:p>
            <a:pPr lvl="0" algn="ctr"/>
            <a:r>
              <a:rPr kumimoji="0" lang="en-GB" sz="3200" b="1" i="1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  <a:cs typeface="Arial" charset="0"/>
              </a:rPr>
              <a:t>Cold War Relations 1941-1965</a:t>
            </a:r>
          </a:p>
          <a:p>
            <a:pPr lvl="0" algn="ctr"/>
            <a:endParaRPr lang="en-GB" sz="32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  <a:cs typeface="Arial" charset="0"/>
            </a:endParaRPr>
          </a:p>
          <a:p>
            <a:pPr algn="ctr"/>
            <a:endParaRPr lang="en-GB" sz="4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n-GB" sz="4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n-GB" sz="4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n-GB" sz="4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n-GB" sz="4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GB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NATO</a:t>
            </a:r>
            <a:endParaRPr lang="en-GB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  <a:p>
            <a:pPr algn="ctr"/>
            <a:endParaRPr kumimoji="0" lang="en-GB" sz="3200" b="1" i="1" u="sng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  <a:cs typeface="Arial" charset="0"/>
            </a:endParaRPr>
          </a:p>
          <a:p>
            <a:pPr algn="ctr"/>
            <a:r>
              <a:rPr kumimoji="0" lang="en-GB" sz="3200" b="1" i="1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  <a:cs typeface="Arial" charset="0"/>
              </a:rPr>
              <a:t>What caused the Cold War</a:t>
            </a:r>
            <a:r>
              <a:rPr kumimoji="0" lang="en-GB" sz="3200" b="1" i="1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  <a:cs typeface="Arial" charset="0"/>
              </a:rPr>
              <a:t>?</a:t>
            </a:r>
            <a:endParaRPr lang="en-GB" sz="2800" b="1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9144000" cy="242646"/>
          </a:xfrm>
        </p:spPr>
        <p:txBody>
          <a:bodyPr/>
          <a:lstStyle/>
          <a:p>
            <a:r>
              <a:rPr lang="en-GB" sz="1000" b="1" dirty="0" smtClean="0"/>
              <a:t>WHAT CAUSED THE COLD WAR?</a:t>
            </a:r>
            <a:endParaRPr lang="en-GB" sz="1000" b="1" dirty="0"/>
          </a:p>
        </p:txBody>
      </p:sp>
      <p:sp>
        <p:nvSpPr>
          <p:cNvPr id="11" name="Rectangle 10"/>
          <p:cNvSpPr/>
          <p:nvPr/>
        </p:nvSpPr>
        <p:spPr>
          <a:xfrm>
            <a:off x="539552" y="188640"/>
            <a:ext cx="796888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spcAft>
                <a:spcPts val="0"/>
              </a:spcAft>
            </a:pPr>
            <a:r>
              <a:rPr lang="en-GB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VIII – NATO</a:t>
            </a:r>
            <a:endParaRPr lang="en-GB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9552" y="2996952"/>
            <a:ext cx="799288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 smtClean="0"/>
              <a:t>According to the first video – why was NATO set up and who was in it?</a:t>
            </a:r>
          </a:p>
          <a:p>
            <a:endParaRPr lang="en-GB" i="1" dirty="0" smtClean="0"/>
          </a:p>
          <a:p>
            <a:r>
              <a:rPr lang="en-GB" i="1" dirty="0" smtClean="0"/>
              <a:t>According to the Russians in the second video – what purpose did NATO  have?</a:t>
            </a:r>
          </a:p>
          <a:p>
            <a:r>
              <a:rPr lang="en-GB" i="1" dirty="0" smtClean="0"/>
              <a:t>What was SHAPE?</a:t>
            </a:r>
          </a:p>
          <a:p>
            <a:endParaRPr lang="en-GB" i="1" dirty="0" smtClean="0"/>
          </a:p>
          <a:p>
            <a:r>
              <a:rPr lang="en-GB" i="1" dirty="0" smtClean="0"/>
              <a:t>What is the role of the Secretary Generals who work at SHAPE for NATO?</a:t>
            </a:r>
          </a:p>
          <a:p>
            <a:endParaRPr lang="en-GB" i="1" dirty="0" smtClean="0"/>
          </a:p>
          <a:p>
            <a:r>
              <a:rPr lang="en-GB" i="1" dirty="0" smtClean="0"/>
              <a:t>In the third video why was Greek and Turkish membership to NATO going to be so important?</a:t>
            </a:r>
          </a:p>
          <a:p>
            <a:endParaRPr lang="en-GB" i="1" dirty="0" smtClean="0"/>
          </a:p>
          <a:p>
            <a:r>
              <a:rPr lang="en-GB" i="1" dirty="0" smtClean="0"/>
              <a:t>What do you think were the reasons for getting West Germany to join NATO?</a:t>
            </a:r>
          </a:p>
          <a:p>
            <a:endParaRPr lang="en-GB" i="1" dirty="0" smtClean="0"/>
          </a:p>
          <a:p>
            <a:r>
              <a:rPr lang="en-GB" i="1" dirty="0" smtClean="0"/>
              <a:t>HOW IS IDEOLOGY TO BLAME FOR THE TENSIONS?</a:t>
            </a:r>
            <a:endParaRPr lang="en-GB" i="1" dirty="0"/>
          </a:p>
        </p:txBody>
      </p:sp>
      <p:sp>
        <p:nvSpPr>
          <p:cNvPr id="10" name="Rectangle 9"/>
          <p:cNvSpPr/>
          <p:nvPr/>
        </p:nvSpPr>
        <p:spPr>
          <a:xfrm>
            <a:off x="251520" y="692696"/>
            <a:ext cx="84969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GB" sz="2000" dirty="0" smtClean="0"/>
              <a:t> Judge the significance of ideology as a cause of the Cold War</a:t>
            </a:r>
          </a:p>
          <a:p>
            <a:pPr>
              <a:buFont typeface="Arial" pitchFamily="34" charset="0"/>
              <a:buChar char="•"/>
            </a:pPr>
            <a:r>
              <a:rPr lang="en-GB" sz="2000" dirty="0" smtClean="0"/>
              <a:t> Compare two reasons for the Cold War using sources  as evidence to support an argument</a:t>
            </a:r>
            <a:endParaRPr lang="en-GB" sz="2000" dirty="0"/>
          </a:p>
        </p:txBody>
      </p:sp>
      <p:sp>
        <p:nvSpPr>
          <p:cNvPr id="12" name="Rectangle 11"/>
          <p:cNvSpPr/>
          <p:nvPr/>
        </p:nvSpPr>
        <p:spPr>
          <a:xfrm>
            <a:off x="0" y="1772816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smtClean="0"/>
              <a:t>TEACHER INSTRUCTION</a:t>
            </a:r>
          </a:p>
          <a:p>
            <a:r>
              <a:rPr lang="en-GB" b="1" dirty="0" smtClean="0"/>
              <a:t>You’ll need the videos on this page</a:t>
            </a:r>
            <a:endParaRPr lang="en-GB" b="1" dirty="0" smtClean="0">
              <a:hlinkClick r:id="rId3"/>
            </a:endParaRPr>
          </a:p>
          <a:p>
            <a:r>
              <a:rPr lang="en-GB" dirty="0" smtClean="0">
                <a:hlinkClick r:id="rId3"/>
              </a:rPr>
              <a:t>http</a:t>
            </a:r>
            <a:r>
              <a:rPr lang="en-GB" dirty="0" smtClean="0">
                <a:hlinkClick r:id="rId3"/>
              </a:rPr>
              <a:t>://www.nato.int/ebookshop/video/declassified/#/en/home</a:t>
            </a:r>
            <a:r>
              <a:rPr lang="en-GB" dirty="0" smtClean="0">
                <a:hlinkClick r:id="rId3"/>
              </a:rPr>
              <a:t>/</a:t>
            </a:r>
            <a:r>
              <a:rPr lang="en-GB" dirty="0" smtClean="0"/>
              <a:t> 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1.bp.blogspot.com/-nQR_WwB0D5k/TbVY4VxAt_I/AAAAAAAAAA4/4HQR1Zs61hs/s1600/iron+curtain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72000" cy="4104944"/>
          </a:xfrm>
          <a:prstGeom prst="rect">
            <a:avLst/>
          </a:prstGeom>
          <a:noFill/>
        </p:spPr>
      </p:pic>
      <p:pic>
        <p:nvPicPr>
          <p:cNvPr id="7" name="Picture 2" descr="http://worldhistoryprojectbs.wikispaces.com/file/view/iron-curtain-cartoon.jpg/339205938/iron-curtain-cartoo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56457" y="1412776"/>
            <a:ext cx="4987543" cy="5445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574266"/>
            <a:ext cx="9144000" cy="365125"/>
          </a:xfrm>
        </p:spPr>
        <p:txBody>
          <a:bodyPr/>
          <a:lstStyle/>
          <a:p>
            <a:pPr algn="ctr"/>
            <a:fld id="{7AA0AD32-EEB8-4EF7-946D-0C48487C5CBA}" type="slidenum">
              <a:rPr lang="en-GB" sz="1050" b="1" smtClean="0"/>
              <a:pPr algn="ctr"/>
              <a:t>4</a:t>
            </a:fld>
            <a:endParaRPr lang="en-GB" sz="1050" b="1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9144000" cy="242646"/>
          </a:xfrm>
        </p:spPr>
        <p:txBody>
          <a:bodyPr/>
          <a:lstStyle/>
          <a:p>
            <a:r>
              <a:rPr lang="en-GB" sz="1000" b="1" dirty="0" smtClean="0"/>
              <a:t>WHAT CAUSED THE COLD WAR?</a:t>
            </a:r>
            <a:endParaRPr lang="en-GB" sz="1000" b="1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0" y="332656"/>
          <a:ext cx="9144000" cy="800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0"/>
              </a:tblGrid>
              <a:tr h="662940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solidFill>
                            <a:schemeClr val="tx1"/>
                          </a:solidFill>
                        </a:rPr>
                        <a:t>USING</a:t>
                      </a:r>
                      <a:r>
                        <a:rPr lang="en-GB" sz="1600" baseline="0" dirty="0" smtClean="0">
                          <a:solidFill>
                            <a:schemeClr val="tx1"/>
                          </a:solidFill>
                        </a:rPr>
                        <a:t> THE GUIDANCE FROM YOUR THREE PREVIOUS PACTICE PARAGRAPHS YOU NEED TO PRODUCE AN ARGUMENT THAT COMPARES YOUR HOMEWORK EVENT / INDIVIDUAL / THEME TO THE CREATION OF NATO – REMEMBER TO ANSWER THE QUESTION – “WHAT CAUSED THE COLD WAR?”</a:t>
                      </a:r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Diagram 8"/>
          <p:cNvGraphicFramePr/>
          <p:nvPr/>
        </p:nvGraphicFramePr>
        <p:xfrm>
          <a:off x="0" y="1340768"/>
          <a:ext cx="9144000" cy="5200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0" y="1556792"/>
            <a:ext cx="363589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i="1" dirty="0" smtClean="0"/>
              <a:t>WORDS TO HELP YOU EXPLAIN</a:t>
            </a:r>
          </a:p>
          <a:p>
            <a:r>
              <a:rPr lang="en-GB" i="1" dirty="0" smtClean="0"/>
              <a:t>On the one hand...</a:t>
            </a:r>
          </a:p>
          <a:p>
            <a:endParaRPr lang="en-GB" i="1" dirty="0" smtClean="0"/>
          </a:p>
          <a:p>
            <a:r>
              <a:rPr lang="en-GB" i="1" dirty="0" smtClean="0"/>
              <a:t>Whereas...</a:t>
            </a:r>
          </a:p>
          <a:p>
            <a:endParaRPr lang="en-GB" i="1" dirty="0" smtClean="0"/>
          </a:p>
          <a:p>
            <a:r>
              <a:rPr lang="en-GB" i="1" dirty="0" smtClean="0"/>
              <a:t>Pro-active...</a:t>
            </a:r>
          </a:p>
          <a:p>
            <a:endParaRPr lang="en-GB" i="1" dirty="0" smtClean="0"/>
          </a:p>
          <a:p>
            <a:r>
              <a:rPr lang="en-GB" i="1" dirty="0" smtClean="0"/>
              <a:t>Re-active...</a:t>
            </a:r>
          </a:p>
          <a:p>
            <a:endParaRPr lang="en-GB" i="1" dirty="0" smtClean="0"/>
          </a:p>
          <a:p>
            <a:r>
              <a:rPr lang="en-GB" i="1" dirty="0" smtClean="0"/>
              <a:t>Provoked...</a:t>
            </a:r>
          </a:p>
          <a:p>
            <a:endParaRPr lang="en-GB" i="1" dirty="0" smtClean="0"/>
          </a:p>
          <a:p>
            <a:r>
              <a:rPr lang="en-GB" i="1" dirty="0" smtClean="0"/>
              <a:t>Paranoid...</a:t>
            </a:r>
          </a:p>
          <a:p>
            <a:endParaRPr lang="en-GB" i="1" dirty="0" smtClean="0"/>
          </a:p>
          <a:p>
            <a:r>
              <a:rPr lang="en-GB" i="1" dirty="0" smtClean="0"/>
              <a:t>Suspicious...</a:t>
            </a:r>
          </a:p>
          <a:p>
            <a:endParaRPr lang="en-GB" i="1" dirty="0" smtClean="0"/>
          </a:p>
          <a:p>
            <a:r>
              <a:rPr lang="en-GB" i="1" dirty="0" smtClean="0"/>
              <a:t>Fear...</a:t>
            </a:r>
          </a:p>
          <a:p>
            <a:endParaRPr lang="en-GB" i="1" dirty="0" smtClean="0"/>
          </a:p>
          <a:p>
            <a:r>
              <a:rPr lang="en-GB" i="1" dirty="0" smtClean="0"/>
              <a:t>Greed...</a:t>
            </a:r>
            <a:endParaRPr lang="en-GB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5508104" y="1556792"/>
            <a:ext cx="363589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 i="1" dirty="0" smtClean="0"/>
              <a:t>WORDS TO HELP  WITH SOURCES </a:t>
            </a:r>
          </a:p>
          <a:p>
            <a:pPr algn="r"/>
            <a:endParaRPr lang="en-GB" i="1" dirty="0" smtClean="0"/>
          </a:p>
          <a:p>
            <a:pPr algn="r"/>
            <a:r>
              <a:rPr lang="en-GB" i="1" dirty="0" smtClean="0"/>
              <a:t>Reliable... </a:t>
            </a:r>
          </a:p>
          <a:p>
            <a:pPr algn="r"/>
            <a:endParaRPr lang="en-GB" i="1" dirty="0" smtClean="0"/>
          </a:p>
          <a:p>
            <a:pPr algn="r"/>
            <a:r>
              <a:rPr lang="en-GB" i="1" dirty="0" smtClean="0"/>
              <a:t>Biased...</a:t>
            </a:r>
          </a:p>
          <a:p>
            <a:pPr algn="r"/>
            <a:endParaRPr lang="en-GB" i="1" dirty="0" smtClean="0"/>
          </a:p>
          <a:p>
            <a:pPr algn="r"/>
            <a:r>
              <a:rPr lang="en-GB" i="1" dirty="0" smtClean="0"/>
              <a:t>Trustworthy...</a:t>
            </a:r>
          </a:p>
          <a:p>
            <a:pPr algn="r"/>
            <a:endParaRPr lang="en-GB" i="1" dirty="0" smtClean="0"/>
          </a:p>
          <a:p>
            <a:pPr algn="r"/>
            <a:r>
              <a:rPr lang="en-GB" i="1" dirty="0" smtClean="0"/>
              <a:t>One sided...</a:t>
            </a:r>
          </a:p>
          <a:p>
            <a:pPr algn="r"/>
            <a:endParaRPr lang="en-GB" i="1" dirty="0" smtClean="0"/>
          </a:p>
          <a:p>
            <a:pPr algn="r"/>
            <a:r>
              <a:rPr lang="en-GB" i="1" dirty="0" smtClean="0"/>
              <a:t>Useful...</a:t>
            </a:r>
          </a:p>
          <a:p>
            <a:pPr algn="r"/>
            <a:endParaRPr lang="en-GB" i="1" dirty="0" smtClean="0"/>
          </a:p>
          <a:p>
            <a:pPr algn="r"/>
            <a:r>
              <a:rPr lang="en-GB" i="1" dirty="0" smtClean="0"/>
              <a:t>Corroborates...</a:t>
            </a:r>
          </a:p>
          <a:p>
            <a:pPr algn="r"/>
            <a:endParaRPr lang="en-GB" i="1" dirty="0" smtClean="0"/>
          </a:p>
          <a:p>
            <a:pPr algn="r"/>
            <a:r>
              <a:rPr lang="en-GB" i="1" dirty="0" smtClean="0"/>
              <a:t>Exaggerates...</a:t>
            </a:r>
          </a:p>
          <a:p>
            <a:pPr algn="r"/>
            <a:endParaRPr lang="en-GB" i="1" dirty="0" smtClean="0"/>
          </a:p>
          <a:p>
            <a:pPr algn="r"/>
            <a:r>
              <a:rPr lang="en-GB" i="1" dirty="0" smtClean="0"/>
              <a:t>Highlights...</a:t>
            </a:r>
            <a:endParaRPr lang="en-GB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3521</TotalTime>
  <Words>282</Words>
  <Application>Microsoft Office PowerPoint</Application>
  <PresentationFormat>On-screen Show (4:3)</PresentationFormat>
  <Paragraphs>75</Paragraphs>
  <Slides>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Slide 1</vt:lpstr>
      <vt:lpstr>Slide 2</vt:lpstr>
      <vt:lpstr>Slide 3</vt:lpstr>
      <vt:lpstr>Slide 4</vt:lpstr>
    </vt:vector>
  </TitlesOfParts>
  <Company>RM plc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Russia in Revolution 1917-1924</dc:title>
  <dc:creator>grt2</dc:creator>
  <cp:lastModifiedBy>grt2</cp:lastModifiedBy>
  <cp:revision>102</cp:revision>
  <dcterms:created xsi:type="dcterms:W3CDTF">2012-10-06T14:41:45Z</dcterms:created>
  <dcterms:modified xsi:type="dcterms:W3CDTF">2013-03-17T15:48:47Z</dcterms:modified>
</cp:coreProperties>
</file>